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82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5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1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1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8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61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1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1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75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F61B-7B3F-4C31-AFA0-BD1E9BF88129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39E5-8622-4ECE-BF29-82BFC665A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МО классных руководителей, воспитателей, педагогов дополнительного образования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38154"/>
            <a:ext cx="9144000" cy="131964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№4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30.03.2018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3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 заседания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редложения в план работы на апрель 2018 года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6 апреля представители родительских комитетов приглашаются в 18.30 в корпус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Тема классных часов апреля: «</a:t>
            </a:r>
            <a:r>
              <a:rPr lang="ru-RU" dirty="0" err="1" smtClean="0"/>
              <a:t>Тайминг</a:t>
            </a:r>
            <a:r>
              <a:rPr lang="ru-RU" dirty="0" smtClean="0"/>
              <a:t>»</a:t>
            </a:r>
          </a:p>
          <a:p>
            <a:pPr>
              <a:buFontTx/>
              <a:buChar char="-"/>
            </a:pPr>
            <a:r>
              <a:rPr lang="ru-RU" dirty="0" smtClean="0"/>
              <a:t>Готовность с учебной эвакуации по пожарной безопасности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Проектирование плана </a:t>
            </a:r>
            <a:r>
              <a:rPr lang="ru-RU" dirty="0" smtClean="0"/>
              <a:t>проведения открытых </a:t>
            </a:r>
            <a:r>
              <a:rPr lang="ru-RU" dirty="0" smtClean="0"/>
              <a:t>Дверей корпуса 6 апреля с 15.00.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3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b="1" dirty="0"/>
              <a:t>Моделирование системы гражданско-патриотического воспитания на примере ОГБОУ КШИ «Томский кадетский корпус»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312226"/>
              </p:ext>
            </p:extLst>
          </p:nvPr>
        </p:nvGraphicFramePr>
        <p:xfrm>
          <a:off x="405247" y="1513900"/>
          <a:ext cx="11606645" cy="4866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749"/>
                <a:gridCol w="8240810"/>
                <a:gridCol w="2981086"/>
              </a:tblGrid>
              <a:tr h="179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Наименование доклада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Докладчик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719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37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Формы внеурочной работы с обучающимися при </a:t>
                      </a:r>
                      <a:r>
                        <a:rPr lang="ru-RU" sz="1600" dirty="0" smtClean="0">
                          <a:effectLst/>
                        </a:rPr>
                        <a:t>обучении иностранным языкам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Филонова Валентина Ивановна, учитель иностранного языка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13256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716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Разноуровневая</a:t>
                      </a:r>
                      <a:r>
                        <a:rPr lang="ru-RU" sz="1600" dirty="0">
                          <a:effectLst/>
                        </a:rPr>
                        <a:t> проектная деятельность в системе гражданско-патриотического воспитания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Гуль Елизавета Викторовна, педагог дополнительного образования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37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Элементы системы</a:t>
                      </a:r>
                      <a:r>
                        <a:rPr lang="ru-RU" sz="1600" baseline="0" dirty="0" smtClean="0">
                          <a:effectLst/>
                        </a:rPr>
                        <a:t> адаптации </a:t>
                      </a:r>
                      <a:r>
                        <a:rPr lang="ru-RU" sz="1600" dirty="0" smtClean="0">
                          <a:effectLst/>
                        </a:rPr>
                        <a:t>обучающихся </a:t>
                      </a:r>
                      <a:r>
                        <a:rPr lang="ru-RU" sz="1600" dirty="0">
                          <a:effectLst/>
                        </a:rPr>
                        <a:t>к условиям жизни в Томском кадетском корпусе (по материалам работы инновационной площадки)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Мальцев Сергей Викторович, воспитатель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37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Комплексная </a:t>
                      </a:r>
                      <a:r>
                        <a:rPr lang="ru-RU" sz="1600" dirty="0" err="1">
                          <a:effectLst/>
                        </a:rPr>
                        <a:t>профориентационная</a:t>
                      </a:r>
                      <a:r>
                        <a:rPr lang="ru-RU" sz="1600" dirty="0">
                          <a:effectLst/>
                        </a:rPr>
                        <a:t> работа в роте как условие повышения личностного и профессионального самоопределения кадет при выборе будущей профессии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Мясников Сергей Иванович, старший воспитатель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7169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Дополнительное образование как ресурс повышения личностного и профессионального самоопределения кадет при выборе будущей профессии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Тростин Вадим Владимирович, педагог дополнительного образования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37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Мониторинг уровня воспитанности кадет как показатель становления личности обучающихся в условиях кадетского корпуса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Савинова Татьяна Аркадьевна, педагог-психолог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  <a:tr h="537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Экскурсия по корпусу с презентацией работы объединений дополнительного образования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Харченко Иван Григорьевич, руководитель музея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50" marR="476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869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Инновационные площадки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совместно с ТОИПКРО по май 2018 года (патриотическое воспитание)</a:t>
            </a:r>
          </a:p>
          <a:p>
            <a:pPr>
              <a:buFontTx/>
              <a:buChar char="-"/>
            </a:pPr>
            <a:r>
              <a:rPr lang="ru-RU" dirty="0" smtClean="0"/>
              <a:t>совместно с РЦРО (центр экологического воспитания)</a:t>
            </a:r>
          </a:p>
          <a:p>
            <a:pPr>
              <a:buFontTx/>
              <a:buChar char="-"/>
            </a:pPr>
            <a:r>
              <a:rPr lang="ru-RU" dirty="0" smtClean="0"/>
              <a:t>совместно с ТГУ (адаптация обучающихся)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23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Планирование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план работы МО на январь-май 2018 года: </a:t>
            </a:r>
          </a:p>
          <a:p>
            <a:pPr>
              <a:buFontTx/>
              <a:buChar char="-"/>
            </a:pPr>
            <a:r>
              <a:rPr lang="ru-RU" dirty="0" smtClean="0"/>
              <a:t>график родительских собраний с приглашением представителей внешних организаций в целях профориентации (ГУФСИН,ТГУ, ТПУ): 26 января (7Б),2 марта общешкольное родительское собрание</a:t>
            </a:r>
          </a:p>
          <a:p>
            <a:pPr>
              <a:buFontTx/>
              <a:buChar char="-"/>
            </a:pPr>
            <a:r>
              <a:rPr lang="ru-RU" dirty="0" smtClean="0"/>
              <a:t>сформировать план проведение классных часов – 1 раз в неделю по четвергам во времени для отдыха (после обеда)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254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290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Заседание МО классных руководителей, воспитателей, педагогов дополнительного образования</vt:lpstr>
      <vt:lpstr>Повестка заседания</vt:lpstr>
      <vt:lpstr>Моделирование системы гражданско-патриотического воспитания на примере ОГБОУ КШИ «Томский кадетский корпус»</vt:lpstr>
      <vt:lpstr>Инновационные площадки</vt:lpstr>
      <vt:lpstr>Планирование работы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МО классных руководителей, воспитателей, педагогов дополнительного образования</dc:title>
  <dc:creator>Зам по ВР</dc:creator>
  <cp:lastModifiedBy>Зам по ВР</cp:lastModifiedBy>
  <cp:revision>13</cp:revision>
  <dcterms:created xsi:type="dcterms:W3CDTF">2018-01-19T07:04:49Z</dcterms:created>
  <dcterms:modified xsi:type="dcterms:W3CDTF">2018-03-30T02:57:41Z</dcterms:modified>
</cp:coreProperties>
</file>